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9CC7E1D-46DA-4B5B-8C1F-E6FB5484F598}" type="doc">
      <dgm:prSet loTypeId="urn:microsoft.com/office/officeart/2005/8/layout/matrix1" loCatId="matrix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GB"/>
        </a:p>
      </dgm:t>
    </dgm:pt>
    <dgm:pt modelId="{D4D22FEE-2733-45F9-8943-69737B3277ED}">
      <dgm:prSet phldrT="[Text]"/>
      <dgm:spPr/>
      <dgm:t>
        <a:bodyPr/>
        <a:lstStyle/>
        <a:p>
          <a:r>
            <a:rPr lang="en-GB" dirty="0"/>
            <a:t>More Work?</a:t>
          </a:r>
        </a:p>
      </dgm:t>
    </dgm:pt>
    <dgm:pt modelId="{972703FB-68AF-4045-A202-59869BE4798E}" type="parTrans" cxnId="{73757E97-5798-4A9B-9D5B-D6F27E613D06}">
      <dgm:prSet/>
      <dgm:spPr/>
      <dgm:t>
        <a:bodyPr/>
        <a:lstStyle/>
        <a:p>
          <a:endParaRPr lang="en-GB"/>
        </a:p>
      </dgm:t>
    </dgm:pt>
    <dgm:pt modelId="{0F3EC8E7-916B-436E-9AEB-1D775F1CAD7F}" type="sibTrans" cxnId="{73757E97-5798-4A9B-9D5B-D6F27E613D06}">
      <dgm:prSet/>
      <dgm:spPr/>
      <dgm:t>
        <a:bodyPr/>
        <a:lstStyle/>
        <a:p>
          <a:endParaRPr lang="en-GB"/>
        </a:p>
      </dgm:t>
    </dgm:pt>
    <dgm:pt modelId="{2449C22F-0C55-4C72-97E6-0DA4604BBE65}">
      <dgm:prSet phldrT="[Text]"/>
      <dgm:spPr/>
      <dgm:t>
        <a:bodyPr/>
        <a:lstStyle/>
        <a:p>
          <a:r>
            <a:rPr lang="en-GB" dirty="0"/>
            <a:t>Big Picture</a:t>
          </a:r>
        </a:p>
      </dgm:t>
    </dgm:pt>
    <dgm:pt modelId="{D76CBB23-8A76-499C-A9F6-213855924BA4}" type="parTrans" cxnId="{E3C25910-7270-4881-8270-043AD71F0C59}">
      <dgm:prSet/>
      <dgm:spPr/>
      <dgm:t>
        <a:bodyPr/>
        <a:lstStyle/>
        <a:p>
          <a:endParaRPr lang="en-GB"/>
        </a:p>
      </dgm:t>
    </dgm:pt>
    <dgm:pt modelId="{23A07CCB-57F4-4CAF-95A9-2E5436C88BCB}" type="sibTrans" cxnId="{E3C25910-7270-4881-8270-043AD71F0C59}">
      <dgm:prSet/>
      <dgm:spPr/>
      <dgm:t>
        <a:bodyPr/>
        <a:lstStyle/>
        <a:p>
          <a:endParaRPr lang="en-GB"/>
        </a:p>
      </dgm:t>
    </dgm:pt>
    <dgm:pt modelId="{265C01F1-F01C-476B-83E5-5DA6BA14C92B}">
      <dgm:prSet phldrT="[Text]"/>
      <dgm:spPr/>
      <dgm:t>
        <a:bodyPr/>
        <a:lstStyle/>
        <a:p>
          <a:r>
            <a:rPr lang="en-GB" dirty="0"/>
            <a:t>Impact</a:t>
          </a:r>
        </a:p>
      </dgm:t>
    </dgm:pt>
    <dgm:pt modelId="{421C9649-0171-49E7-92B2-B96BAE3F51A7}" type="parTrans" cxnId="{28AF0D90-6F28-4447-A199-2E18E4078E8D}">
      <dgm:prSet/>
      <dgm:spPr/>
      <dgm:t>
        <a:bodyPr/>
        <a:lstStyle/>
        <a:p>
          <a:endParaRPr lang="en-GB"/>
        </a:p>
      </dgm:t>
    </dgm:pt>
    <dgm:pt modelId="{14987E65-3CA6-411C-B933-7BE9F09AE1CB}" type="sibTrans" cxnId="{28AF0D90-6F28-4447-A199-2E18E4078E8D}">
      <dgm:prSet/>
      <dgm:spPr/>
      <dgm:t>
        <a:bodyPr/>
        <a:lstStyle/>
        <a:p>
          <a:endParaRPr lang="en-GB"/>
        </a:p>
      </dgm:t>
    </dgm:pt>
    <dgm:pt modelId="{1F7C9FDE-A041-46FB-804D-4544C48576F1}">
      <dgm:prSet phldrT="[Text]"/>
      <dgm:spPr/>
      <dgm:t>
        <a:bodyPr/>
        <a:lstStyle/>
        <a:p>
          <a:r>
            <a:rPr lang="en-GB" dirty="0"/>
            <a:t>History</a:t>
          </a:r>
        </a:p>
      </dgm:t>
    </dgm:pt>
    <dgm:pt modelId="{27BF10A0-25AE-45B3-A7BD-2E9EA1615889}" type="parTrans" cxnId="{3DB72E48-BC94-4FAE-94E2-72D3A591EDD6}">
      <dgm:prSet/>
      <dgm:spPr/>
      <dgm:t>
        <a:bodyPr/>
        <a:lstStyle/>
        <a:p>
          <a:endParaRPr lang="en-GB"/>
        </a:p>
      </dgm:t>
    </dgm:pt>
    <dgm:pt modelId="{D2A2BFB6-03DC-45AA-8C76-7846809A1B0E}" type="sibTrans" cxnId="{3DB72E48-BC94-4FAE-94E2-72D3A591EDD6}">
      <dgm:prSet/>
      <dgm:spPr/>
      <dgm:t>
        <a:bodyPr/>
        <a:lstStyle/>
        <a:p>
          <a:endParaRPr lang="en-GB"/>
        </a:p>
      </dgm:t>
    </dgm:pt>
    <dgm:pt modelId="{59448777-4222-4F66-A4BA-EDD069900020}">
      <dgm:prSet phldrT="[Text]"/>
      <dgm:spPr/>
      <dgm:t>
        <a:bodyPr/>
        <a:lstStyle/>
        <a:p>
          <a:r>
            <a:rPr lang="en-GB" dirty="0"/>
            <a:t>Assumptions</a:t>
          </a:r>
        </a:p>
      </dgm:t>
    </dgm:pt>
    <dgm:pt modelId="{94407FED-96DB-47FC-82EC-6BB6C13FF275}" type="parTrans" cxnId="{AD1A093B-8C3F-4E67-9B0E-1938AC1D9F25}">
      <dgm:prSet/>
      <dgm:spPr/>
      <dgm:t>
        <a:bodyPr/>
        <a:lstStyle/>
        <a:p>
          <a:endParaRPr lang="en-GB"/>
        </a:p>
      </dgm:t>
    </dgm:pt>
    <dgm:pt modelId="{897217A3-9607-4938-B67E-8F107D8AB1C2}" type="sibTrans" cxnId="{AD1A093B-8C3F-4E67-9B0E-1938AC1D9F25}">
      <dgm:prSet/>
      <dgm:spPr/>
      <dgm:t>
        <a:bodyPr/>
        <a:lstStyle/>
        <a:p>
          <a:endParaRPr lang="en-GB"/>
        </a:p>
      </dgm:t>
    </dgm:pt>
    <dgm:pt modelId="{F0B71FC0-7E61-48D7-94D6-E7331CE71E5D}" type="pres">
      <dgm:prSet presAssocID="{F9CC7E1D-46DA-4B5B-8C1F-E6FB5484F598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A0B862FD-5377-4CF8-8DDE-A8D094727207}" type="pres">
      <dgm:prSet presAssocID="{F9CC7E1D-46DA-4B5B-8C1F-E6FB5484F598}" presName="matrix" presStyleCnt="0"/>
      <dgm:spPr/>
    </dgm:pt>
    <dgm:pt modelId="{31AAB800-E5FB-4AD3-BFCF-3647FEA386DF}" type="pres">
      <dgm:prSet presAssocID="{F9CC7E1D-46DA-4B5B-8C1F-E6FB5484F598}" presName="tile1" presStyleLbl="node1" presStyleIdx="0" presStyleCnt="4"/>
      <dgm:spPr/>
    </dgm:pt>
    <dgm:pt modelId="{EBF27EE0-B981-4258-AFFA-0EF572A2A3E6}" type="pres">
      <dgm:prSet presAssocID="{F9CC7E1D-46DA-4B5B-8C1F-E6FB5484F598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E1DD14AF-3EF0-4042-94F5-97869405BAE8}" type="pres">
      <dgm:prSet presAssocID="{F9CC7E1D-46DA-4B5B-8C1F-E6FB5484F598}" presName="tile2" presStyleLbl="node1" presStyleIdx="1" presStyleCnt="4"/>
      <dgm:spPr/>
    </dgm:pt>
    <dgm:pt modelId="{43907103-C48A-4D9D-AAD8-ADAA33D1DAC1}" type="pres">
      <dgm:prSet presAssocID="{F9CC7E1D-46DA-4B5B-8C1F-E6FB5484F598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2C251365-BD5D-4775-89D4-36E234DBE393}" type="pres">
      <dgm:prSet presAssocID="{F9CC7E1D-46DA-4B5B-8C1F-E6FB5484F598}" presName="tile3" presStyleLbl="node1" presStyleIdx="2" presStyleCnt="4"/>
      <dgm:spPr/>
    </dgm:pt>
    <dgm:pt modelId="{9730EB0D-C2C5-4D31-A5AB-C6FF21FA4BF9}" type="pres">
      <dgm:prSet presAssocID="{F9CC7E1D-46DA-4B5B-8C1F-E6FB5484F598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08DA4D60-CCF7-4D65-B626-63F3C9874CE6}" type="pres">
      <dgm:prSet presAssocID="{F9CC7E1D-46DA-4B5B-8C1F-E6FB5484F598}" presName="tile4" presStyleLbl="node1" presStyleIdx="3" presStyleCnt="4"/>
      <dgm:spPr/>
    </dgm:pt>
    <dgm:pt modelId="{8DEF7FE9-8870-4039-8869-D0CE6401253B}" type="pres">
      <dgm:prSet presAssocID="{F9CC7E1D-46DA-4B5B-8C1F-E6FB5484F598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107F649B-3203-4361-97CC-00E6EC38CDE1}" type="pres">
      <dgm:prSet presAssocID="{F9CC7E1D-46DA-4B5B-8C1F-E6FB5484F598}" presName="centerTile" presStyleLbl="fgShp" presStyleIdx="0" presStyleCnt="1" custScaleX="119565" custScaleY="105217">
        <dgm:presLayoutVars>
          <dgm:chMax val="0"/>
          <dgm:chPref val="0"/>
        </dgm:presLayoutVars>
      </dgm:prSet>
      <dgm:spPr/>
    </dgm:pt>
  </dgm:ptLst>
  <dgm:cxnLst>
    <dgm:cxn modelId="{A8F3A601-AF3E-43E6-88DE-CE75B70027A7}" type="presOf" srcId="{59448777-4222-4F66-A4BA-EDD069900020}" destId="{08DA4D60-CCF7-4D65-B626-63F3C9874CE6}" srcOrd="0" destOrd="0" presId="urn:microsoft.com/office/officeart/2005/8/layout/matrix1"/>
    <dgm:cxn modelId="{E3C25910-7270-4881-8270-043AD71F0C59}" srcId="{D4D22FEE-2733-45F9-8943-69737B3277ED}" destId="{2449C22F-0C55-4C72-97E6-0DA4604BBE65}" srcOrd="0" destOrd="0" parTransId="{D76CBB23-8A76-499C-A9F6-213855924BA4}" sibTransId="{23A07CCB-57F4-4CAF-95A9-2E5436C88BCB}"/>
    <dgm:cxn modelId="{AD1A093B-8C3F-4E67-9B0E-1938AC1D9F25}" srcId="{D4D22FEE-2733-45F9-8943-69737B3277ED}" destId="{59448777-4222-4F66-A4BA-EDD069900020}" srcOrd="3" destOrd="0" parTransId="{94407FED-96DB-47FC-82EC-6BB6C13FF275}" sibTransId="{897217A3-9607-4938-B67E-8F107D8AB1C2}"/>
    <dgm:cxn modelId="{A17DF343-0154-46F9-B415-3A05517C6890}" type="presOf" srcId="{D4D22FEE-2733-45F9-8943-69737B3277ED}" destId="{107F649B-3203-4361-97CC-00E6EC38CDE1}" srcOrd="0" destOrd="0" presId="urn:microsoft.com/office/officeart/2005/8/layout/matrix1"/>
    <dgm:cxn modelId="{3DB72E48-BC94-4FAE-94E2-72D3A591EDD6}" srcId="{D4D22FEE-2733-45F9-8943-69737B3277ED}" destId="{1F7C9FDE-A041-46FB-804D-4544C48576F1}" srcOrd="2" destOrd="0" parTransId="{27BF10A0-25AE-45B3-A7BD-2E9EA1615889}" sibTransId="{D2A2BFB6-03DC-45AA-8C76-7846809A1B0E}"/>
    <dgm:cxn modelId="{28AF0D90-6F28-4447-A199-2E18E4078E8D}" srcId="{D4D22FEE-2733-45F9-8943-69737B3277ED}" destId="{265C01F1-F01C-476B-83E5-5DA6BA14C92B}" srcOrd="1" destOrd="0" parTransId="{421C9649-0171-49E7-92B2-B96BAE3F51A7}" sibTransId="{14987E65-3CA6-411C-B933-7BE9F09AE1CB}"/>
    <dgm:cxn modelId="{1DF4F793-C45E-48BF-84FF-778EA701D87F}" type="presOf" srcId="{F9CC7E1D-46DA-4B5B-8C1F-E6FB5484F598}" destId="{F0B71FC0-7E61-48D7-94D6-E7331CE71E5D}" srcOrd="0" destOrd="0" presId="urn:microsoft.com/office/officeart/2005/8/layout/matrix1"/>
    <dgm:cxn modelId="{73757E97-5798-4A9B-9D5B-D6F27E613D06}" srcId="{F9CC7E1D-46DA-4B5B-8C1F-E6FB5484F598}" destId="{D4D22FEE-2733-45F9-8943-69737B3277ED}" srcOrd="0" destOrd="0" parTransId="{972703FB-68AF-4045-A202-59869BE4798E}" sibTransId="{0F3EC8E7-916B-436E-9AEB-1D775F1CAD7F}"/>
    <dgm:cxn modelId="{9F639BA8-C7DC-47FD-BFD0-4C5F68194DB8}" type="presOf" srcId="{1F7C9FDE-A041-46FB-804D-4544C48576F1}" destId="{2C251365-BD5D-4775-89D4-36E234DBE393}" srcOrd="0" destOrd="0" presId="urn:microsoft.com/office/officeart/2005/8/layout/matrix1"/>
    <dgm:cxn modelId="{C5387AAE-8AE6-4117-97D1-1E63CEDDA4F3}" type="presOf" srcId="{265C01F1-F01C-476B-83E5-5DA6BA14C92B}" destId="{43907103-C48A-4D9D-AAD8-ADAA33D1DAC1}" srcOrd="1" destOrd="0" presId="urn:microsoft.com/office/officeart/2005/8/layout/matrix1"/>
    <dgm:cxn modelId="{F28A8ABB-3E02-4864-9DC9-5C0A0CF5ACC1}" type="presOf" srcId="{59448777-4222-4F66-A4BA-EDD069900020}" destId="{8DEF7FE9-8870-4039-8869-D0CE6401253B}" srcOrd="1" destOrd="0" presId="urn:microsoft.com/office/officeart/2005/8/layout/matrix1"/>
    <dgm:cxn modelId="{31F8A2BD-F2D6-43E5-9C6C-192B567B6F95}" type="presOf" srcId="{2449C22F-0C55-4C72-97E6-0DA4604BBE65}" destId="{31AAB800-E5FB-4AD3-BFCF-3647FEA386DF}" srcOrd="0" destOrd="0" presId="urn:microsoft.com/office/officeart/2005/8/layout/matrix1"/>
    <dgm:cxn modelId="{4EECC0CD-FA11-4314-BF88-251035B040EA}" type="presOf" srcId="{265C01F1-F01C-476B-83E5-5DA6BA14C92B}" destId="{E1DD14AF-3EF0-4042-94F5-97869405BAE8}" srcOrd="0" destOrd="0" presId="urn:microsoft.com/office/officeart/2005/8/layout/matrix1"/>
    <dgm:cxn modelId="{3B9DD4EE-9585-418E-8F7C-44C6BEB7A8A6}" type="presOf" srcId="{2449C22F-0C55-4C72-97E6-0DA4604BBE65}" destId="{EBF27EE0-B981-4258-AFFA-0EF572A2A3E6}" srcOrd="1" destOrd="0" presId="urn:microsoft.com/office/officeart/2005/8/layout/matrix1"/>
    <dgm:cxn modelId="{FD94E4F4-937C-47E2-8865-2FCB965C7EA7}" type="presOf" srcId="{1F7C9FDE-A041-46FB-804D-4544C48576F1}" destId="{9730EB0D-C2C5-4D31-A5AB-C6FF21FA4BF9}" srcOrd="1" destOrd="0" presId="urn:microsoft.com/office/officeart/2005/8/layout/matrix1"/>
    <dgm:cxn modelId="{122FD60D-3D70-4A63-99AC-AF0473BE86DD}" type="presParOf" srcId="{F0B71FC0-7E61-48D7-94D6-E7331CE71E5D}" destId="{A0B862FD-5377-4CF8-8DDE-A8D094727207}" srcOrd="0" destOrd="0" presId="urn:microsoft.com/office/officeart/2005/8/layout/matrix1"/>
    <dgm:cxn modelId="{7EA0E5EC-1545-418F-B98F-C67A8974C17D}" type="presParOf" srcId="{A0B862FD-5377-4CF8-8DDE-A8D094727207}" destId="{31AAB800-E5FB-4AD3-BFCF-3647FEA386DF}" srcOrd="0" destOrd="0" presId="urn:microsoft.com/office/officeart/2005/8/layout/matrix1"/>
    <dgm:cxn modelId="{8BDF07A2-A5CA-4783-8906-289213042175}" type="presParOf" srcId="{A0B862FD-5377-4CF8-8DDE-A8D094727207}" destId="{EBF27EE0-B981-4258-AFFA-0EF572A2A3E6}" srcOrd="1" destOrd="0" presId="urn:microsoft.com/office/officeart/2005/8/layout/matrix1"/>
    <dgm:cxn modelId="{93D83F35-0E60-4569-A198-3B74A7C9108A}" type="presParOf" srcId="{A0B862FD-5377-4CF8-8DDE-A8D094727207}" destId="{E1DD14AF-3EF0-4042-94F5-97869405BAE8}" srcOrd="2" destOrd="0" presId="urn:microsoft.com/office/officeart/2005/8/layout/matrix1"/>
    <dgm:cxn modelId="{28CAECF0-9399-49F8-9C57-1CD37B228CF6}" type="presParOf" srcId="{A0B862FD-5377-4CF8-8DDE-A8D094727207}" destId="{43907103-C48A-4D9D-AAD8-ADAA33D1DAC1}" srcOrd="3" destOrd="0" presId="urn:microsoft.com/office/officeart/2005/8/layout/matrix1"/>
    <dgm:cxn modelId="{1F676A49-0C89-462B-9A52-7A55D23522CC}" type="presParOf" srcId="{A0B862FD-5377-4CF8-8DDE-A8D094727207}" destId="{2C251365-BD5D-4775-89D4-36E234DBE393}" srcOrd="4" destOrd="0" presId="urn:microsoft.com/office/officeart/2005/8/layout/matrix1"/>
    <dgm:cxn modelId="{55A3E30B-C4FF-4F1C-BE9E-26373A4E2636}" type="presParOf" srcId="{A0B862FD-5377-4CF8-8DDE-A8D094727207}" destId="{9730EB0D-C2C5-4D31-A5AB-C6FF21FA4BF9}" srcOrd="5" destOrd="0" presId="urn:microsoft.com/office/officeart/2005/8/layout/matrix1"/>
    <dgm:cxn modelId="{03E876B5-708D-46AF-8F0A-175AB5A64D5D}" type="presParOf" srcId="{A0B862FD-5377-4CF8-8DDE-A8D094727207}" destId="{08DA4D60-CCF7-4D65-B626-63F3C9874CE6}" srcOrd="6" destOrd="0" presId="urn:microsoft.com/office/officeart/2005/8/layout/matrix1"/>
    <dgm:cxn modelId="{BFA87C76-35D3-459D-AF99-0EFC6EF25935}" type="presParOf" srcId="{A0B862FD-5377-4CF8-8DDE-A8D094727207}" destId="{8DEF7FE9-8870-4039-8869-D0CE6401253B}" srcOrd="7" destOrd="0" presId="urn:microsoft.com/office/officeart/2005/8/layout/matrix1"/>
    <dgm:cxn modelId="{1BAE0C56-EE0B-44C7-9B70-9E8ABFE98A61}" type="presParOf" srcId="{F0B71FC0-7E61-48D7-94D6-E7331CE71E5D}" destId="{107F649B-3203-4361-97CC-00E6EC38CDE1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AAB800-E5FB-4AD3-BFCF-3647FEA386DF}">
      <dsp:nvSpPr>
        <dsp:cNvPr id="0" name=""/>
        <dsp:cNvSpPr/>
      </dsp:nvSpPr>
      <dsp:spPr>
        <a:xfrm rot="16200000">
          <a:off x="1541065" y="-1541065"/>
          <a:ext cx="2175669" cy="5257800"/>
        </a:xfrm>
        <a:prstGeom prst="round1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4264" tIns="334264" rIns="334264" bIns="334264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700" kern="1200" dirty="0"/>
            <a:t>Big Picture</a:t>
          </a:r>
        </a:p>
      </dsp:txBody>
      <dsp:txXfrm rot="5400000">
        <a:off x="0" y="0"/>
        <a:ext cx="5257800" cy="1631751"/>
      </dsp:txXfrm>
    </dsp:sp>
    <dsp:sp modelId="{E1DD14AF-3EF0-4042-94F5-97869405BAE8}">
      <dsp:nvSpPr>
        <dsp:cNvPr id="0" name=""/>
        <dsp:cNvSpPr/>
      </dsp:nvSpPr>
      <dsp:spPr>
        <a:xfrm>
          <a:off x="5257800" y="0"/>
          <a:ext cx="5257800" cy="2175669"/>
        </a:xfrm>
        <a:prstGeom prst="round1Rect">
          <a:avLst/>
        </a:prstGeom>
        <a:solidFill>
          <a:schemeClr val="accent5">
            <a:hueOff val="-2252848"/>
            <a:satOff val="-5806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4264" tIns="334264" rIns="334264" bIns="334264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700" kern="1200" dirty="0"/>
            <a:t>Impact</a:t>
          </a:r>
        </a:p>
      </dsp:txBody>
      <dsp:txXfrm>
        <a:off x="5257800" y="0"/>
        <a:ext cx="5257800" cy="1631751"/>
      </dsp:txXfrm>
    </dsp:sp>
    <dsp:sp modelId="{2C251365-BD5D-4775-89D4-36E234DBE393}">
      <dsp:nvSpPr>
        <dsp:cNvPr id="0" name=""/>
        <dsp:cNvSpPr/>
      </dsp:nvSpPr>
      <dsp:spPr>
        <a:xfrm rot="10800000">
          <a:off x="0" y="2175669"/>
          <a:ext cx="5257800" cy="2175669"/>
        </a:xfrm>
        <a:prstGeom prst="round1Rect">
          <a:avLst/>
        </a:prstGeom>
        <a:solidFill>
          <a:schemeClr val="accent5">
            <a:hueOff val="-4505695"/>
            <a:satOff val="-11613"/>
            <a:lumOff val="-784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4264" tIns="334264" rIns="334264" bIns="334264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700" kern="1200" dirty="0"/>
            <a:t>History</a:t>
          </a:r>
        </a:p>
      </dsp:txBody>
      <dsp:txXfrm rot="10800000">
        <a:off x="0" y="2719586"/>
        <a:ext cx="5257800" cy="1631751"/>
      </dsp:txXfrm>
    </dsp:sp>
    <dsp:sp modelId="{08DA4D60-CCF7-4D65-B626-63F3C9874CE6}">
      <dsp:nvSpPr>
        <dsp:cNvPr id="0" name=""/>
        <dsp:cNvSpPr/>
      </dsp:nvSpPr>
      <dsp:spPr>
        <a:xfrm rot="5400000">
          <a:off x="6798865" y="634603"/>
          <a:ext cx="2175669" cy="5257800"/>
        </a:xfrm>
        <a:prstGeom prst="round1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4264" tIns="334264" rIns="334264" bIns="334264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700" kern="1200" dirty="0"/>
            <a:t>Assumptions</a:t>
          </a:r>
        </a:p>
      </dsp:txBody>
      <dsp:txXfrm rot="-5400000">
        <a:off x="5257800" y="2719586"/>
        <a:ext cx="5257800" cy="1631751"/>
      </dsp:txXfrm>
    </dsp:sp>
    <dsp:sp modelId="{107F649B-3203-4361-97CC-00E6EC38CDE1}">
      <dsp:nvSpPr>
        <dsp:cNvPr id="0" name=""/>
        <dsp:cNvSpPr/>
      </dsp:nvSpPr>
      <dsp:spPr>
        <a:xfrm>
          <a:off x="3371853" y="1603375"/>
          <a:ext cx="3771893" cy="1144586"/>
        </a:xfrm>
        <a:prstGeom prst="roundRect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700" kern="1200" dirty="0"/>
            <a:t>More Work?</a:t>
          </a:r>
        </a:p>
      </dsp:txBody>
      <dsp:txXfrm>
        <a:off x="3427727" y="1659249"/>
        <a:ext cx="3660145" cy="10328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4DB7AE-8A71-56FB-C797-EED1984AD4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8BCFE8E-C104-48AA-443F-5D1D336D32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1E7539-108F-C77C-6B38-C8E82B414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C170D-BDDF-4A1C-B849-D7C2A61C5728}" type="datetimeFigureOut">
              <a:rPr lang="en-GB" smtClean="0"/>
              <a:t>18/08/2023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7661BF-FC1A-0BC0-58A6-A37E9E8CB0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B5B75C-566E-1B79-1A0A-6AC0F61C2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BD64C-1CB3-4B7F-932A-10A3378950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2529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324098-5A8E-0370-14F8-D8646711EA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B99525-7019-E24D-C1DD-BC88E12AC3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AAC1C2-799E-3335-C40D-1BA48A3CC5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C170D-BDDF-4A1C-B849-D7C2A61C5728}" type="datetimeFigureOut">
              <a:rPr lang="en-GB" smtClean="0"/>
              <a:t>18/08/2023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7A7421-23B7-B4A4-71C3-1A7D938215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0F1E23-9721-EDF4-ADB7-B760B83CC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BD64C-1CB3-4B7F-932A-10A3378950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2608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804A92-E248-0DBE-DAA0-07387307AD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E63A84-A98D-12C8-37E5-E89717A1E9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939A00-B075-2A8F-502C-059DE40DF6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C170D-BDDF-4A1C-B849-D7C2A61C5728}" type="datetimeFigureOut">
              <a:rPr lang="en-GB" smtClean="0"/>
              <a:t>18/08/2023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ED17FA-71F0-DB9E-C77C-29A185340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96F3EF-27A4-3946-6B57-454076FA5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BD64C-1CB3-4B7F-932A-10A3378950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77900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0E5018-AA23-4C48-AFE5-2E77EC1B18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322DAE-9BC3-C934-6120-FCA78D2FCE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71EA26-A433-98E8-C242-7B66229829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C170D-BDDF-4A1C-B849-D7C2A61C5728}" type="datetimeFigureOut">
              <a:rPr lang="en-GB" smtClean="0"/>
              <a:t>18/08/2023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1178CB-5429-5072-B6E0-52B0EEABC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0FE098-F4E8-C3D3-86CD-43C6F1F9C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BD64C-1CB3-4B7F-932A-10A3378950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3708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9B77F-C411-035D-9016-78DE75864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049582-D4D2-BE9C-1458-AF37024CB1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67F881-CE38-E6EF-F9A5-B571D4884D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C170D-BDDF-4A1C-B849-D7C2A61C5728}" type="datetimeFigureOut">
              <a:rPr lang="en-GB" smtClean="0"/>
              <a:t>18/08/2023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1FF149-7801-EE98-F0C3-6F33F42267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0037BF-0050-1F5B-3998-2695A2915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BD64C-1CB3-4B7F-932A-10A3378950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8650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402A5-A43C-4364-666E-B91EC246E6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8FED7F-26A8-7FE8-3F73-595048677D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A67A7B-0C43-E13B-DDB7-68405B557A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B099C9-EA50-9323-37D1-05AF7FA085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C170D-BDDF-4A1C-B849-D7C2A61C5728}" type="datetimeFigureOut">
              <a:rPr lang="en-GB" smtClean="0"/>
              <a:t>18/08/2023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6A546C-F0D9-DD1C-EA72-DEFE283E7C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60A7D5-A556-2768-8A13-84356FDBE3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BD64C-1CB3-4B7F-932A-10A3378950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4622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60F6DE-FFA4-A279-A0A9-EB0D9A5C67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97A999-EAAC-587E-3E43-5D280E3A8A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5DA0EE-3AB3-D763-5EE5-D7216C2D11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A01121-7085-4267-45BE-056968D96E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A55BFDC-B465-D788-8EF6-6E20E7DE81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B4F4A99-CA19-2B75-4490-26F52FF8DF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C170D-BDDF-4A1C-B849-D7C2A61C5728}" type="datetimeFigureOut">
              <a:rPr lang="en-GB" smtClean="0"/>
              <a:t>18/08/2023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BA972A-5783-DC74-30EA-AD8FDF245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735CBC3-0D23-0A64-A5CE-F28D73A84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BD64C-1CB3-4B7F-932A-10A3378950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457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0065E-858F-ACC5-FC81-31CD677CD2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BA8BC6E-0383-5073-FD4A-616A6495C3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C170D-BDDF-4A1C-B849-D7C2A61C5728}" type="datetimeFigureOut">
              <a:rPr lang="en-GB" smtClean="0"/>
              <a:t>18/08/2023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5A54F9-AA81-1769-AF55-01FE2B512C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5BD1D7-AD4B-1E5B-CF73-1C3997315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BD64C-1CB3-4B7F-932A-10A3378950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0371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2C9DA52-0EFC-DBC5-C691-75D2571AE3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C170D-BDDF-4A1C-B849-D7C2A61C5728}" type="datetimeFigureOut">
              <a:rPr lang="en-GB" smtClean="0"/>
              <a:t>18/08/2023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E263D22-38F1-159D-3489-5944A70AE7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7383E4-C375-2CD2-1F41-8119A65B2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BD64C-1CB3-4B7F-932A-10A3378950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2555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2DE2AE-C922-2A81-944F-B842DDAAF7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1C07B5-03C7-2D13-6A43-A76798D9A6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4FAB67-A18A-C4A4-5DC7-BA0F678DC7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9906BE-2B17-9B87-8FC4-53E11AB30F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C170D-BDDF-4A1C-B849-D7C2A61C5728}" type="datetimeFigureOut">
              <a:rPr lang="en-GB" smtClean="0"/>
              <a:t>18/08/2023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484102-2C01-CB1A-7831-92A756F51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E3E1F5-E2C9-A870-6A7C-A73AB62688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BD64C-1CB3-4B7F-932A-10A3378950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7551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C1A874-BE9A-1955-CA06-7FFBA2B630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9089EBA-785E-CCE7-F1A2-66055E86E53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CD9FCB-0759-74A6-E558-10C56F7DEB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E04A38-94CF-FC02-5EEC-A2640B553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C170D-BDDF-4A1C-B849-D7C2A61C5728}" type="datetimeFigureOut">
              <a:rPr lang="en-GB" smtClean="0"/>
              <a:t>18/08/2023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C9C598-3FBA-C9A6-9BCA-F1BBE2179A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5C2B64-A1A1-0C94-A7AF-63F58D7CE2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BD64C-1CB3-4B7F-932A-10A3378950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9830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E6E77C6-531A-1AF3-C2C0-3B7F8B5148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510B00-1B1E-DED8-77E8-AD79B240D4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9A022E-93C5-979A-8919-C8619105E3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8C170D-BDDF-4A1C-B849-D7C2A61C5728}" type="datetimeFigureOut">
              <a:rPr lang="en-GB" smtClean="0"/>
              <a:t>18/08/2023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FD321B-F883-2088-EE81-C3DBB89E6E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DE7836-BE87-440B-CAFB-96E96D2C4C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1BD64C-1CB3-4B7F-932A-10A3378950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95793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1D13BE-896F-2C24-963F-ACCA294C6A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Four Directions in Questioning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A6A0E8D-73DF-CDE9-2DD7-EC10779E1A4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9395256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032255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Four Directions in Questioning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Four Directions in Questioning</dc:title>
  <dc:creator>Gill How</dc:creator>
  <cp:lastModifiedBy>Gill How</cp:lastModifiedBy>
  <cp:revision>1</cp:revision>
  <dcterms:created xsi:type="dcterms:W3CDTF">2023-08-18T07:44:31Z</dcterms:created>
  <dcterms:modified xsi:type="dcterms:W3CDTF">2023-08-18T07:45:04Z</dcterms:modified>
</cp:coreProperties>
</file>